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67" r:id="rId11"/>
    <p:sldId id="271" r:id="rId12"/>
    <p:sldId id="272" r:id="rId13"/>
    <p:sldId id="270" r:id="rId14"/>
    <p:sldId id="273" r:id="rId15"/>
    <p:sldId id="277" r:id="rId16"/>
    <p:sldId id="276" r:id="rId17"/>
    <p:sldId id="275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21C83A-5C53-4B21-9263-D109B1F0AED6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2530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5602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840163" y="5270500"/>
          <a:ext cx="1463675" cy="825500"/>
        </p:xfrm>
        <a:graphic>
          <a:graphicData uri="http://schemas.openxmlformats.org/presentationml/2006/ole">
            <p:oleObj spid="_x0000_s25603" name="Equation" r:id="rId4" imgW="69840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209800"/>
          <a:ext cx="304800" cy="787400"/>
        </p:xfrm>
        <a:graphic>
          <a:graphicData uri="http://schemas.openxmlformats.org/presentationml/2006/ole">
            <p:oleObj spid="_x0000_s25604" name="Equation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4038600" y="220636"/>
          <a:ext cx="1065214" cy="846164"/>
        </p:xfrm>
        <a:graphic>
          <a:graphicData uri="http://schemas.openxmlformats.org/presentationml/2006/ole">
            <p:oleObj spid="_x0000_s27650" name="Equation" r:id="rId3" imgW="495000" imgH="39348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454322"/>
          <a:ext cx="6096000" cy="128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354963"/>
          <a:ext cx="6096000" cy="175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560586" y="3311062"/>
            <a:ext cx="4060208" cy="1588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143000"/>
          <a:ext cx="6096000" cy="175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812163"/>
          <a:ext cx="6096000" cy="221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2915538" y="3566082"/>
            <a:ext cx="5333999" cy="30636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681976" y="4330700"/>
          <a:ext cx="1780048" cy="698500"/>
        </p:xfrm>
        <a:graphic>
          <a:graphicData uri="http://schemas.openxmlformats.org/presentationml/2006/ole">
            <p:oleObj spid="_x0000_s32770" name="Equation" r:id="rId3" imgW="100296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022475" y="5224463"/>
          <a:ext cx="5118100" cy="765175"/>
        </p:xfrm>
        <a:graphic>
          <a:graphicData uri="http://schemas.openxmlformats.org/presentationml/2006/ole">
            <p:oleObj spid="_x0000_s32771" name="Equation" r:id="rId4" imgW="2882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5742" y="2819400"/>
          <a:ext cx="7472516" cy="1219200"/>
        </p:xfrm>
        <a:graphic>
          <a:graphicData uri="http://schemas.openxmlformats.org/presentationml/2006/ole">
            <p:oleObj spid="_x0000_s30723" name="Equation" r:id="rId3" imgW="2412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228600"/>
          <a:ext cx="1524000" cy="1073150"/>
        </p:xfrm>
        <a:graphic>
          <a:graphicData uri="http://schemas.openxmlformats.org/presentationml/2006/ole">
            <p:oleObj spid="_x0000_s1026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9218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8194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7170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6146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5122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4098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677265" y="5181600"/>
          <a:ext cx="1789470" cy="1066800"/>
        </p:xfrm>
        <a:graphic>
          <a:graphicData uri="http://schemas.openxmlformats.org/presentationml/2006/ole">
            <p:oleObj spid="_x0000_s4099" name="Equation" r:id="rId4" imgW="660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1506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5</Words>
  <Application>Microsoft Office PowerPoint</Application>
  <PresentationFormat>On-screen Show (4:3)</PresentationFormat>
  <Paragraphs>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Trek</vt:lpstr>
      <vt:lpstr>Equation</vt:lpstr>
      <vt:lpstr>Microsoft Equation 3.0</vt:lpstr>
      <vt:lpstr>Fraction Division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Division</dc:title>
  <dc:creator>Diana</dc:creator>
  <cp:lastModifiedBy>Diana</cp:lastModifiedBy>
  <cp:revision>22</cp:revision>
  <dcterms:created xsi:type="dcterms:W3CDTF">2010-02-16T04:59:01Z</dcterms:created>
  <dcterms:modified xsi:type="dcterms:W3CDTF">2010-02-18T04:05:15Z</dcterms:modified>
</cp:coreProperties>
</file>