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C473-7335-4819-A753-DFC95DC11F9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275A-7FF5-459E-91FA-9F5430108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C473-7335-4819-A753-DFC95DC11F9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275A-7FF5-459E-91FA-9F5430108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C473-7335-4819-A753-DFC95DC11F9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275A-7FF5-459E-91FA-9F5430108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C473-7335-4819-A753-DFC95DC11F9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275A-7FF5-459E-91FA-9F5430108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C473-7335-4819-A753-DFC95DC11F9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275A-7FF5-459E-91FA-9F5430108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C473-7335-4819-A753-DFC95DC11F9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275A-7FF5-459E-91FA-9F5430108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C473-7335-4819-A753-DFC95DC11F9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275A-7FF5-459E-91FA-9F5430108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C473-7335-4819-A753-DFC95DC11F9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8275A-7FF5-459E-91FA-9F5430108E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C473-7335-4819-A753-DFC95DC11F9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275A-7FF5-459E-91FA-9F5430108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C473-7335-4819-A753-DFC95DC11F9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FC8275A-7FF5-459E-91FA-9F5430108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473C473-7335-4819-A753-DFC95DC11F9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275A-7FF5-459E-91FA-9F5430108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73C473-7335-4819-A753-DFC95DC11F9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C8275A-7FF5-459E-91FA-9F5430108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PYP%203%20ICT/ICT%20Planner%20PYP%203-%20Where%20we%20are%20in%20place%20and%20time%202010.docx" TargetMode="External"/><Relationship Id="rId2" Type="http://schemas.openxmlformats.org/officeDocument/2006/relationships/hyperlink" Target="ICT%20Planner%20sample%20for%20digital%20portfolio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Last%20Year%20sample/Vincent%20Porfolio/Students%20Portfolio%20Template-%20vincent%20portfolio.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Digital%20Portfolio%202010-2011%20sample/Student's%20Portfolio%20Folder/MY%20DIGITAL%20PORTFOLIO%202010%20-%20template%20sample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Students%20Digital%20Portfolio%20Manual%20Handout%202010.docx" TargetMode="External"/><Relationship Id="rId2" Type="http://schemas.openxmlformats.org/officeDocument/2006/relationships/hyperlink" Target="Teachers%20and%20Students%20responsbilitie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Digital Portfolio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PYP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Ciputra</a:t>
            </a:r>
            <a:r>
              <a:rPr lang="en-US" dirty="0" smtClean="0"/>
              <a:t> 2010-2011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Attitudes that they display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digital portfolio</a:t>
            </a:r>
            <a:r>
              <a:rPr lang="en-US" b="1" dirty="0" smtClean="0"/>
              <a:t> </a:t>
            </a:r>
            <a:r>
              <a:rPr lang="en-US" i="1" dirty="0" smtClean="0"/>
              <a:t>independently</a:t>
            </a:r>
          </a:p>
          <a:p>
            <a:r>
              <a:rPr lang="en-US" i="1" dirty="0" smtClean="0"/>
              <a:t>respect</a:t>
            </a:r>
            <a:r>
              <a:rPr lang="en-US" dirty="0" smtClean="0"/>
              <a:t> authenticity privacy of others’ file</a:t>
            </a:r>
          </a:p>
          <a:p>
            <a:r>
              <a:rPr lang="en-US" dirty="0" smtClean="0"/>
              <a:t>show </a:t>
            </a:r>
            <a:r>
              <a:rPr lang="en-US" i="1" dirty="0" smtClean="0"/>
              <a:t>creativity </a:t>
            </a:r>
            <a:r>
              <a:rPr lang="en-US" dirty="0" smtClean="0"/>
              <a:t>when working with the template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 your students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Create an ICT lesson plan draft with Digital Portfolio as one of the focus (grade 3-6), choose the strands and skills to develop and decide some learning engagement</a:t>
            </a:r>
          </a:p>
          <a:p>
            <a:r>
              <a:rPr lang="en-US" dirty="0" smtClean="0"/>
              <a:t>Other grade can focus about new server introduction – basic computer operation/as needed</a:t>
            </a:r>
          </a:p>
          <a:p>
            <a:r>
              <a:rPr lang="en-US" dirty="0" smtClean="0"/>
              <a:t>Specialist- plan about how you prepare digital portfolio documents and help students to manage their portfolio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 action="ppaction://hlinkfile"/>
              </a:rPr>
              <a:t>Digital Portfolio lesson plan sample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file"/>
              </a:rPr>
              <a:t>Grade ICT Planner sample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Last Year Portfolio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7921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hlinkClick r:id="rId2" action="ppaction://hlinkpres?slideindex=1&amp;slidetitle="/>
              </a:rPr>
              <a:t>A Student Digital Portfolio sample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 l="7488" r="7488"/>
          <a:stretch>
            <a:fillRect/>
          </a:stretch>
        </p:blipFill>
        <p:spPr bwMode="auto">
          <a:xfrm>
            <a:off x="1981200" y="1371600"/>
            <a:ext cx="480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Comments about Last Year Portfolio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Generally, </a:t>
            </a:r>
            <a:r>
              <a:rPr lang="en-US" u="sng" dirty="0" smtClean="0"/>
              <a:t>it </a:t>
            </a:r>
            <a:r>
              <a:rPr lang="en-US" u="sng" dirty="0"/>
              <a:t>is a great starting </a:t>
            </a:r>
            <a:r>
              <a:rPr lang="en-US" u="sng" dirty="0" smtClean="0"/>
              <a:t>point</a:t>
            </a:r>
            <a:r>
              <a:rPr lang="en-US" u="sng" dirty="0"/>
              <a:t>:</a:t>
            </a:r>
            <a:endParaRPr lang="en-US" dirty="0" smtClean="0"/>
          </a:p>
          <a:p>
            <a:pPr lvl="0"/>
            <a:r>
              <a:rPr lang="en-US" dirty="0" smtClean="0"/>
              <a:t>Environmentally </a:t>
            </a:r>
            <a:r>
              <a:rPr lang="en-US" dirty="0"/>
              <a:t>friendly and sustainable</a:t>
            </a:r>
          </a:p>
          <a:p>
            <a:pPr lvl="0"/>
            <a:r>
              <a:rPr lang="en-US" dirty="0"/>
              <a:t>Compact, interactive and flexible format</a:t>
            </a:r>
          </a:p>
          <a:p>
            <a:pPr lvl="0"/>
            <a:r>
              <a:rPr lang="en-US" dirty="0"/>
              <a:t>It is appealing with the aesthetic on design, colors, and template</a:t>
            </a:r>
          </a:p>
          <a:p>
            <a:pPr lvl="0"/>
            <a:r>
              <a:rPr lang="en-US" dirty="0"/>
              <a:t>Accessible for all teachers, students and parents</a:t>
            </a:r>
          </a:p>
          <a:p>
            <a:pPr lvl="0"/>
            <a:r>
              <a:rPr lang="en-US" dirty="0"/>
              <a:t>Improve students and teachers ICT skills in lots of areas</a:t>
            </a:r>
          </a:p>
          <a:p>
            <a:pPr lvl="0"/>
            <a:r>
              <a:rPr lang="en-US" dirty="0"/>
              <a:t>Can cater all learning evidences in various digital format (pictures, text, video, sounds, etc)</a:t>
            </a:r>
          </a:p>
          <a:p>
            <a:pPr lvl="0"/>
            <a:r>
              <a:rPr lang="en-US" dirty="0"/>
              <a:t>Ready for 21</a:t>
            </a:r>
            <a:r>
              <a:rPr lang="en-US" baseline="30000" dirty="0"/>
              <a:t>st</a:t>
            </a:r>
            <a:r>
              <a:rPr lang="en-US" dirty="0"/>
              <a:t> century education 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Common C</a:t>
            </a:r>
            <a:r>
              <a:rPr lang="en-US" b="1" dirty="0" smtClean="0"/>
              <a:t>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It is time consuming</a:t>
            </a:r>
          </a:p>
          <a:p>
            <a:pPr lvl="0"/>
            <a:r>
              <a:rPr lang="en-US" dirty="0"/>
              <a:t>Students are lack of ICT </a:t>
            </a:r>
            <a:r>
              <a:rPr lang="en-US" dirty="0" smtClean="0"/>
              <a:t>skills.</a:t>
            </a:r>
            <a:endParaRPr lang="en-US" dirty="0"/>
          </a:p>
          <a:p>
            <a:pPr lvl="0"/>
            <a:r>
              <a:rPr lang="en-US" dirty="0"/>
              <a:t>Teachers readiness to assist students in preparing the digital portfolio document</a:t>
            </a:r>
          </a:p>
          <a:p>
            <a:pPr lvl="0"/>
            <a:r>
              <a:rPr lang="en-US" dirty="0"/>
              <a:t>Technical problems with </a:t>
            </a:r>
            <a:r>
              <a:rPr lang="en-US" dirty="0" smtClean="0"/>
              <a:t>infrastructures</a:t>
            </a:r>
            <a:endParaRPr lang="en-US" dirty="0"/>
          </a:p>
          <a:p>
            <a:pPr lvl="0"/>
            <a:r>
              <a:rPr lang="en-US" dirty="0"/>
              <a:t>Some works are better in the original </a:t>
            </a:r>
            <a:r>
              <a:rPr lang="en-US" dirty="0" smtClean="0"/>
              <a:t>form</a:t>
            </a:r>
            <a:endParaRPr lang="en-US" dirty="0"/>
          </a:p>
          <a:p>
            <a:pPr lvl="0"/>
            <a:r>
              <a:rPr lang="en-US" dirty="0"/>
              <a:t>Unclear regulation for collaboration between teachers to complete in students data.</a:t>
            </a:r>
          </a:p>
          <a:p>
            <a:pPr lvl="0"/>
            <a:r>
              <a:rPr lang="en-US" dirty="0"/>
              <a:t>Technical problems with the </a:t>
            </a:r>
            <a:r>
              <a:rPr lang="en-US" dirty="0" smtClean="0"/>
              <a:t>implementation-during </a:t>
            </a:r>
            <a:r>
              <a:rPr lang="en-US" dirty="0"/>
              <a:t>the process of making, documenting and presenting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Recommendation for New Format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will be in a simpler and more user-friendly </a:t>
            </a:r>
            <a:r>
              <a:rPr lang="en-US" dirty="0" smtClean="0"/>
              <a:t>format</a:t>
            </a:r>
            <a:endParaRPr lang="en-US" dirty="0"/>
          </a:p>
          <a:p>
            <a:pPr lvl="0"/>
            <a:r>
              <a:rPr lang="en-US" dirty="0"/>
              <a:t>The files </a:t>
            </a:r>
            <a:r>
              <a:rPr lang="en-US" dirty="0" smtClean="0"/>
              <a:t>are still varied (multimedia and text) </a:t>
            </a:r>
            <a:endParaRPr lang="en-US" dirty="0"/>
          </a:p>
          <a:p>
            <a:pPr lvl="0"/>
            <a:r>
              <a:rPr lang="en-US" dirty="0" smtClean="0"/>
              <a:t>All </a:t>
            </a:r>
            <a:r>
              <a:rPr lang="en-US" dirty="0"/>
              <a:t>documents </a:t>
            </a:r>
            <a:r>
              <a:rPr lang="en-US" dirty="0" smtClean="0"/>
              <a:t>for </a:t>
            </a:r>
            <a:r>
              <a:rPr lang="en-US" dirty="0"/>
              <a:t>digital portfolio </a:t>
            </a:r>
            <a:r>
              <a:rPr lang="en-US" dirty="0" smtClean="0"/>
              <a:t>will </a:t>
            </a:r>
            <a:r>
              <a:rPr lang="en-US" dirty="0"/>
              <a:t>be kept </a:t>
            </a:r>
            <a:r>
              <a:rPr lang="en-US" dirty="0" smtClean="0"/>
              <a:t>on the new server (drive P and R)</a:t>
            </a:r>
            <a:endParaRPr lang="en-US" dirty="0"/>
          </a:p>
          <a:p>
            <a:pPr lvl="0"/>
            <a:r>
              <a:rPr lang="en-US" dirty="0" smtClean="0"/>
              <a:t>The </a:t>
            </a:r>
            <a:r>
              <a:rPr lang="en-US" dirty="0"/>
              <a:t>portfolio folder and template will be more accessible from </a:t>
            </a:r>
            <a:r>
              <a:rPr lang="en-US" dirty="0" smtClean="0"/>
              <a:t>anywhere.</a:t>
            </a:r>
            <a:endParaRPr lang="en-US" dirty="0"/>
          </a:p>
          <a:p>
            <a:pPr lvl="0"/>
            <a:r>
              <a:rPr lang="en-US" dirty="0"/>
              <a:t>There will be a single account for each student to open their file on the server. </a:t>
            </a:r>
            <a:endParaRPr lang="en-US" dirty="0" smtClean="0"/>
          </a:p>
          <a:p>
            <a:pPr algn="ctr">
              <a:buNone/>
            </a:pPr>
            <a:endParaRPr lang="en-US" sz="2600" dirty="0" smtClean="0"/>
          </a:p>
          <a:p>
            <a:pPr algn="ctr">
              <a:buNone/>
            </a:pPr>
            <a:r>
              <a:rPr lang="en-US" sz="2600" dirty="0" smtClean="0">
                <a:hlinkClick r:id="rId2" action="ppaction://hlinkfile"/>
              </a:rPr>
              <a:t>Digital Portfolio 2010-2011 -template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you need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Teach and help students how to manage their portfolio documents.</a:t>
            </a:r>
          </a:p>
          <a:p>
            <a:r>
              <a:rPr lang="en-US" dirty="0" smtClean="0"/>
              <a:t>There will be professional development training for teachers to prepare digital portfolio documents:</a:t>
            </a:r>
          </a:p>
          <a:p>
            <a:pPr lvl="1">
              <a:buNone/>
            </a:pPr>
            <a:r>
              <a:rPr lang="en-US" dirty="0" smtClean="0"/>
              <a:t>digital imaging (scanning and photos), folder management, web page template, and multimedia.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hlinkClick r:id="rId2" action="ppaction://hlinkfile"/>
              </a:rPr>
              <a:t>Teachers and Students Responsibilities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hlinkClick r:id="rId3" action="ppaction://hlinkfile"/>
              </a:rPr>
              <a:t>Digital Portfolio Manual Handbook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ICT Scope and Sequence Perspective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digital portfolio is actually a part of ICT curriculum, where students can improve their ICT skills while preparing and managing their portfolio.</a:t>
            </a:r>
          </a:p>
          <a:p>
            <a:r>
              <a:rPr lang="en-US" dirty="0" smtClean="0"/>
              <a:t>Teachers use some of their ICT lesson times to teach about the ICT skills needed for this.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ICT knowledge students gain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768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Basic computer operation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Technology to enhance communication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Technology for thinking, learning and producing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800" b="1" dirty="0" smtClean="0"/>
              <a:t>Related concepts: </a:t>
            </a:r>
          </a:p>
          <a:p>
            <a:r>
              <a:rPr lang="en-US" sz="2800" dirty="0" smtClean="0"/>
              <a:t>systems, networks, software, text processing, documentation, multimedia, web page, design, template, graphics, hyperlinks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ICT skills that they develop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use keyboard and develop their typing skills</a:t>
            </a:r>
          </a:p>
          <a:p>
            <a:r>
              <a:rPr lang="en-US" dirty="0" smtClean="0"/>
              <a:t>To explore Windows operating system fluently</a:t>
            </a:r>
          </a:p>
          <a:p>
            <a:r>
              <a:rPr lang="en-US" dirty="0" smtClean="0"/>
              <a:t>To use network to develop folders and to manage files in the new server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To develop their word processing, presentation and publication skills to create digital files for their portfolio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To create or modify multimedia files using proper processing program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To work with basic web page as the digital portfolio template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234</TotalTime>
  <Words>548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New Digital Portfolio</vt:lpstr>
      <vt:lpstr>Last Year Portfolio</vt:lpstr>
      <vt:lpstr>Comments about Last Year Portfolio</vt:lpstr>
      <vt:lpstr>Common Concerns</vt:lpstr>
      <vt:lpstr>Recommendation for New Format</vt:lpstr>
      <vt:lpstr>What you need to do</vt:lpstr>
      <vt:lpstr>ICT Scope and Sequence Perspective</vt:lpstr>
      <vt:lpstr>What ICT knowledge students gain</vt:lpstr>
      <vt:lpstr>What ICT skills that they develop</vt:lpstr>
      <vt:lpstr>What Attitudes that they display</vt:lpstr>
      <vt:lpstr>Teach your students</vt:lpstr>
    </vt:vector>
  </TitlesOfParts>
  <Company>Sekolah Ciputra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Digital Portfolio</dc:title>
  <dc:creator>yanyulius</dc:creator>
  <cp:lastModifiedBy>PYP_laptop_</cp:lastModifiedBy>
  <cp:revision>19</cp:revision>
  <dcterms:created xsi:type="dcterms:W3CDTF">2010-07-26T03:52:30Z</dcterms:created>
  <dcterms:modified xsi:type="dcterms:W3CDTF">2010-07-27T08:55:58Z</dcterms:modified>
</cp:coreProperties>
</file>